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моего села </a:t>
            </a:r>
            <a:r>
              <a:rPr lang="ru-RU" dirty="0" err="1" smtClean="0"/>
              <a:t>Рамено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Выполнила:учащаяся</a:t>
            </a:r>
            <a:r>
              <a:rPr lang="ru-RU" dirty="0" smtClean="0"/>
              <a:t> 3 класса Раменского филиала ГБОУ СОШ «Центр образования» пос. </a:t>
            </a:r>
            <a:r>
              <a:rPr lang="ru-RU" dirty="0" err="1" smtClean="0"/>
              <a:t>Варламово</a:t>
            </a:r>
            <a:r>
              <a:rPr lang="ru-RU" dirty="0" smtClean="0"/>
              <a:t> Сухорукова Дарья.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Первые поселенцы.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Первыми поселенцами села </a:t>
            </a:r>
            <a:r>
              <a:rPr lang="ru-RU" sz="2400" dirty="0" err="1" smtClean="0"/>
              <a:t>Рамено</a:t>
            </a:r>
            <a:r>
              <a:rPr lang="ru-RU" sz="2400" dirty="0" smtClean="0"/>
              <a:t> были семьи: </a:t>
            </a:r>
            <a:r>
              <a:rPr lang="ru-RU" sz="2400" dirty="0" err="1" smtClean="0"/>
              <a:t>Долиновых</a:t>
            </a:r>
            <a:r>
              <a:rPr lang="ru-RU" sz="2400" dirty="0" smtClean="0"/>
              <a:t>, </a:t>
            </a:r>
            <a:r>
              <a:rPr lang="ru-RU" sz="2400" dirty="0" err="1" smtClean="0"/>
              <a:t>Немноновых</a:t>
            </a:r>
            <a:r>
              <a:rPr lang="ru-RU" sz="2400" dirty="0" smtClean="0"/>
              <a:t>, </a:t>
            </a:r>
            <a:r>
              <a:rPr lang="ru-RU" sz="2400" dirty="0" err="1" smtClean="0"/>
              <a:t>Груниных.Все</a:t>
            </a:r>
            <a:r>
              <a:rPr lang="ru-RU" sz="2400" dirty="0" smtClean="0"/>
              <a:t> эти семьи были староверами (</a:t>
            </a:r>
            <a:r>
              <a:rPr lang="ru-RU" sz="2400" dirty="0" err="1" smtClean="0"/>
              <a:t>кулугурами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4104455" cy="5112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 опушке леса.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опушке леса около больших источников был построен винокуренный завод </a:t>
            </a:r>
            <a:r>
              <a:rPr lang="ru-RU" sz="2000" dirty="0" err="1" smtClean="0"/>
              <a:t>Посташкина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Ниже от источников (где теперь живет В.П. Юдаев) стояли две мельницы. В прудах около мельниц водилось много рыбы.</a:t>
            </a:r>
          </a:p>
          <a:p>
            <a:endParaRPr lang="ru-RU" sz="2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4104456" cy="4824536"/>
          </a:xfrm>
          <a:prstGeom prst="rect">
            <a:avLst/>
          </a:prstGeom>
          <a:noFill/>
          <a:ln w="57240">
            <a:solidFill>
              <a:srgbClr val="0033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Урожайный край.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Воды было много и урожай садов был высокий .Особенно яблок, смородины, клубники, сливы.</a:t>
            </a:r>
          </a:p>
          <a:p>
            <a:r>
              <a:rPr lang="ru-RU" sz="2000" dirty="0" smtClean="0"/>
              <a:t>На вырученные деньги люди строились. Поселенцы  ехали в </a:t>
            </a:r>
            <a:r>
              <a:rPr lang="ru-RU" sz="2000" dirty="0" err="1" smtClean="0"/>
              <a:t>Рамено</a:t>
            </a:r>
            <a:r>
              <a:rPr lang="ru-RU" sz="2000" dirty="0" smtClean="0"/>
              <a:t> из разных мест: </a:t>
            </a:r>
            <a:r>
              <a:rPr lang="ru-RU" sz="2000" dirty="0" err="1" smtClean="0"/>
              <a:t>Жемковки</a:t>
            </a:r>
            <a:r>
              <a:rPr lang="ru-RU" sz="2000" dirty="0" smtClean="0"/>
              <a:t>, Заборовки, </a:t>
            </a:r>
            <a:r>
              <a:rPr lang="ru-RU" sz="2000" dirty="0" err="1" smtClean="0"/>
              <a:t>Суринского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234" y="930275"/>
            <a:ext cx="4453506" cy="4724400"/>
          </a:xfrm>
          <a:prstGeom prst="rect">
            <a:avLst/>
          </a:prstGeom>
          <a:noFill/>
          <a:ln w="38160">
            <a:solidFill>
              <a:srgbClr val="0033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Указ Екатерины </a:t>
            </a:r>
            <a:r>
              <a:rPr lang="en-US" sz="4400" dirty="0" smtClean="0"/>
              <a:t>II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территории расположены истоки, питающие своей великолепной водой . Существует легенда говорящая о том, что Екатерина вторая  издала указ, чтобы во дворец возили обозами Раменскую серебряную воду . И о том , что Раменская вода мягкая , вкусная , содержащая  ионы серебра знают многие, не только в России , но и за рубежом.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Указ Александра</a:t>
            </a:r>
            <a:r>
              <a:rPr lang="en-US" dirty="0" smtClean="0"/>
              <a:t> III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Четвёртого ноября 1883 года император Александр III разрешил построить водоснабжение для Сызрани из этих источников .А 27 сентября 1886 года вода впервые самотеком пришла в Сызрань. А на месте ключа была сооружена часовня, украшенная росписями. </a:t>
            </a:r>
            <a:endParaRPr lang="ru-RU" sz="20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920431" cy="374441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занимались жители села.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История села богата и разнообразна , выделяется в основном садоводством , земледелием , которое имело  исключительно торговое направление . Выращивание  фруктов и овощей, их реализация  составляло основную  часть доходов населения. До революции собиралось много лекарственных трав, так  как  село находится в близи с лесом.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История школы.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школа.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  Село росло. Нужна была школа. И она открыла свои двери в 1912 году ,в доме Власовых. Первой учительницей была </a:t>
            </a:r>
            <a:r>
              <a:rPr lang="ru-RU" sz="2000" dirty="0" err="1" smtClean="0"/>
              <a:t>Горланова</a:t>
            </a:r>
            <a:r>
              <a:rPr lang="ru-RU" sz="2000" dirty="0" smtClean="0"/>
              <a:t> П.Е. Экзамены сдавать ездили Заборовку на лошадях. Сдавали успешно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12776"/>
            <a:ext cx="4625975" cy="3600399"/>
          </a:xfrm>
          <a:prstGeom prst="rect">
            <a:avLst/>
          </a:prstGeom>
          <a:noFill/>
          <a:ln w="38160">
            <a:solidFill>
              <a:srgbClr val="0033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ru-RU" sz="1800" dirty="0"/>
          </a:p>
        </p:txBody>
      </p:sp>
      <p:pic>
        <p:nvPicPr>
          <p:cNvPr id="5" name="Содержимое 4" descr="http://player.myshared.ru/6/558871/slides/slide_1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player.myshared.ru/6/558871/slides/slide_2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Мой край.</a:t>
            </a:r>
          </a:p>
          <a:p>
            <a:r>
              <a:rPr lang="ru-RU" dirty="0" smtClean="0"/>
              <a:t>   О, милый край мой дорогой!</a:t>
            </a:r>
          </a:p>
          <a:p>
            <a:r>
              <a:rPr lang="ru-RU" dirty="0" smtClean="0"/>
              <a:t>   Ты дал нам жизнь и в путь направил,</a:t>
            </a:r>
          </a:p>
          <a:p>
            <a:r>
              <a:rPr lang="ru-RU" dirty="0" smtClean="0"/>
              <a:t>   Поишь водою ключевой </a:t>
            </a:r>
          </a:p>
          <a:p>
            <a:r>
              <a:rPr lang="ru-RU" dirty="0" smtClean="0"/>
              <a:t>   И корни  предков  здесь оставил.</a:t>
            </a:r>
          </a:p>
          <a:p>
            <a:r>
              <a:rPr lang="ru-RU" dirty="0" smtClean="0"/>
              <a:t>   Мне не забыть вовек тебя</a:t>
            </a:r>
          </a:p>
          <a:p>
            <a:r>
              <a:rPr lang="ru-RU" dirty="0" smtClean="0"/>
              <a:t>   Я прикреплён уже душою,</a:t>
            </a:r>
          </a:p>
          <a:p>
            <a:r>
              <a:rPr lang="ru-RU" dirty="0" smtClean="0"/>
              <a:t>   Ты, </a:t>
            </a:r>
            <a:r>
              <a:rPr lang="ru-RU" dirty="0" err="1" smtClean="0"/>
              <a:t>Рамено</a:t>
            </a:r>
            <a:r>
              <a:rPr lang="ru-RU" dirty="0" smtClean="0"/>
              <a:t>, моя судьба</a:t>
            </a:r>
          </a:p>
          <a:p>
            <a:r>
              <a:rPr lang="ru-RU" dirty="0" smtClean="0"/>
              <a:t>   И не расстанусь я с тобою.</a:t>
            </a:r>
          </a:p>
          <a:p>
            <a:pPr>
              <a:buNone/>
            </a:pPr>
            <a:r>
              <a:rPr lang="ru-RU" dirty="0" smtClean="0"/>
              <a:t>(отрывок из стихотворения</a:t>
            </a:r>
          </a:p>
          <a:p>
            <a:pPr>
              <a:buNone/>
            </a:pPr>
            <a:r>
              <a:rPr lang="ru-RU" dirty="0" smtClean="0"/>
              <a:t> К. </a:t>
            </a:r>
            <a:r>
              <a:rPr lang="ru-RU" dirty="0" err="1" smtClean="0"/>
              <a:t>С.Спириной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player.myshared.ru/6/558871/slides/slide_2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Обелиск павшим в годы Великой отечественной войны.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 В годы  Великой  Отечественной  войны более 300 человек  из </a:t>
            </a:r>
            <a:r>
              <a:rPr lang="ru-RU" sz="2000" dirty="0" err="1" smtClean="0"/>
              <a:t>Рамено</a:t>
            </a:r>
            <a:r>
              <a:rPr lang="ru-RU" sz="2000" dirty="0" smtClean="0"/>
              <a:t> и поселка </a:t>
            </a:r>
            <a:r>
              <a:rPr lang="ru-RU" sz="2000" dirty="0" err="1" smtClean="0"/>
              <a:t>Майоровский</a:t>
            </a:r>
            <a:r>
              <a:rPr lang="ru-RU" sz="2000" dirty="0" smtClean="0"/>
              <a:t> ушли на фронт и более 200 человек не вернулись. Для погибших односельчан в селе воздвигнут памятник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C:\Users\Александр\Pictures\2015-05-10\01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5184576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2319536"/>
          </a:xfrm>
        </p:spPr>
        <p:txBody>
          <a:bodyPr>
            <a:normAutofit/>
          </a:bodyPr>
          <a:lstStyle/>
          <a:p>
            <a:r>
              <a:rPr lang="ru-RU" dirty="0" smtClean="0"/>
              <a:t>Доска памяти в школьном музее школы.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2924944"/>
            <a:ext cx="2971800" cy="27289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992439" cy="4752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3831704"/>
          </a:xfrm>
        </p:spPr>
        <p:txBody>
          <a:bodyPr>
            <a:normAutofit/>
          </a:bodyPr>
          <a:lstStyle/>
          <a:p>
            <a:r>
              <a:rPr lang="ru-RU" dirty="0" smtClean="0"/>
              <a:t>Герой Советского Союза</a:t>
            </a:r>
            <a:br>
              <a:rPr lang="ru-RU" dirty="0" smtClean="0"/>
            </a:br>
            <a:r>
              <a:rPr lang="ru-RU" dirty="0" smtClean="0"/>
              <a:t> Федотов Василий Николаевич-</a:t>
            </a:r>
            <a:br>
              <a:rPr lang="ru-RU" dirty="0" smtClean="0"/>
            </a:br>
            <a:r>
              <a:rPr lang="ru-RU" dirty="0" smtClean="0"/>
              <a:t>наш земляк.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6850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992439" cy="5040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3903712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Памятная доска на здании школы.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920431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наши дни.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1974 году распахнул свои двери заново отстроенный  Дом Культуры на120 мест  и сельской библиотекой.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1997 году в селе был открыт цех ООО «Лагуна» по производству питьевой воды, оттуда вода доставляется во все точки России. 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Домик в лесу, где бьет родник.</a:t>
            </a:r>
            <a:endParaRPr lang="ru-RU" sz="3200" dirty="0"/>
          </a:p>
        </p:txBody>
      </p:sp>
      <p:pic>
        <p:nvPicPr>
          <p:cNvPr id="5" name="Содержимое 4" descr="http://s16.stc.all.kpcdn.net/share/i/12/4319023/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920431" cy="410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Исследовательский проект направлен на развитие любви к истории родного села, уважения к ее прошлому. Мне хотелось возродить память о прошлом, о славных страницах истории моего села, о предках, о великих традициях родной земли – нашего села, поближе познакомиться со знаменитыми людьми села.</a:t>
            </a:r>
          </a:p>
          <a:p>
            <a:r>
              <a:rPr lang="ru-RU" dirty="0" smtClean="0"/>
              <a:t>С данной информацией я поделилась с одноклассниками, всем было очень интересно.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91264" cy="8640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Цель:Проследить</a:t>
            </a:r>
            <a:r>
              <a:rPr lang="ru-RU" dirty="0" smtClean="0"/>
              <a:t> историю своего села от его возникновения до наших дней, как и когда оно возникло.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34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Любовь к Родине неразрывно связана с любовью к родному краю –месту, где человек родился и вырос. Мое село – частичка Родины, оно живое и живет людьми, которые хранят память о минувших днях. Мне давно хотелось узнать историю своего села. Кто же, если не мы, будет продолжать его историю, или хотя бы помнить о людях, которые здесь жили, строили село, растили хлеб, воспитывали детей.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Задачи: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Узнать когда и как возникло село.</a:t>
            </a:r>
          </a:p>
          <a:p>
            <a:r>
              <a:rPr lang="ru-RU" dirty="0" smtClean="0"/>
              <a:t>2. Происхождение названия села.</a:t>
            </a:r>
          </a:p>
          <a:p>
            <a:r>
              <a:rPr lang="ru-RU" dirty="0" smtClean="0"/>
              <a:t>3.Узнать об истории возникновения школы.</a:t>
            </a:r>
          </a:p>
          <a:p>
            <a:r>
              <a:rPr lang="ru-RU" dirty="0" smtClean="0"/>
              <a:t>4.Село во время Великой отечественной войны.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Гипотеза: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Предполагаю:</a:t>
            </a:r>
          </a:p>
          <a:p>
            <a:r>
              <a:rPr lang="ru-RU" dirty="0" smtClean="0"/>
              <a:t>- проявится интерес к изучению истории села</a:t>
            </a:r>
          </a:p>
          <a:p>
            <a:r>
              <a:rPr lang="ru-RU" dirty="0" smtClean="0"/>
              <a:t>- обогатятся знания не только у меня, но и у моих сверстников о родном селе и его людях.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план действий.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43388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Подготовила анкету для одноклассников, что они знают о селе </a:t>
            </a:r>
            <a:r>
              <a:rPr lang="ru-RU" dirty="0" err="1" smtClean="0"/>
              <a:t>Рамено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Ознакомилась с  литературой о селе </a:t>
            </a:r>
            <a:r>
              <a:rPr lang="ru-RU" dirty="0" err="1" smtClean="0"/>
              <a:t>Рамено</a:t>
            </a:r>
            <a:r>
              <a:rPr lang="ru-RU" dirty="0" smtClean="0"/>
              <a:t>, находящейся в сельской библиотеке.</a:t>
            </a:r>
          </a:p>
          <a:p>
            <a:pPr lvl="0"/>
            <a:r>
              <a:rPr lang="ru-RU" dirty="0" smtClean="0"/>
              <a:t>Изучила архивные документы в школьном музее.</a:t>
            </a:r>
          </a:p>
          <a:p>
            <a:pPr lvl="0"/>
            <a:r>
              <a:rPr lang="ru-RU" dirty="0" smtClean="0"/>
              <a:t>Встретилась с поэтессой К.С. </a:t>
            </a:r>
            <a:r>
              <a:rPr lang="ru-RU" dirty="0" err="1" smtClean="0"/>
              <a:t>Спириной</a:t>
            </a:r>
            <a:r>
              <a:rPr lang="ru-RU" dirty="0" smtClean="0"/>
              <a:t>, которая рассказала о своем творчестве.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331236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Анкета.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183880" cy="5256584"/>
          </a:xfrm>
        </p:spPr>
        <p:txBody>
          <a:bodyPr/>
          <a:lstStyle/>
          <a:p>
            <a:pPr lvl="0"/>
            <a:r>
              <a:rPr lang="ru-RU" dirty="0" smtClean="0"/>
              <a:t>Когда возникло село </a:t>
            </a:r>
            <a:r>
              <a:rPr lang="ru-RU" dirty="0" err="1" smtClean="0"/>
              <a:t>Рамено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Сколько человек ушло на фронт из села </a:t>
            </a:r>
            <a:r>
              <a:rPr lang="ru-RU" dirty="0" err="1" smtClean="0"/>
              <a:t>Рамено</a:t>
            </a:r>
            <a:r>
              <a:rPr lang="ru-RU" dirty="0" smtClean="0"/>
              <a:t> и сколько вернулось?</a:t>
            </a:r>
          </a:p>
          <a:p>
            <a:pPr lvl="0"/>
            <a:r>
              <a:rPr lang="ru-RU" dirty="0" smtClean="0"/>
              <a:t>Рассказать интересный факт  из истории села.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1772816"/>
            <a:ext cx="2971800" cy="21602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История села </a:t>
            </a:r>
            <a:r>
              <a:rPr lang="ru-RU" sz="2800" dirty="0" err="1" smtClean="0"/>
              <a:t>Рамено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2060848"/>
            <a:ext cx="2971800" cy="266429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Село </a:t>
            </a:r>
            <a:r>
              <a:rPr lang="ru-RU" dirty="0" err="1" smtClean="0"/>
              <a:t>Рамено</a:t>
            </a:r>
            <a:r>
              <a:rPr lang="ru-RU" dirty="0" smtClean="0"/>
              <a:t> возникло в1860г.  в результате соединения в одно хозяйство Раменской  и Заборовской лесных дач, так образовалась «</a:t>
            </a:r>
            <a:r>
              <a:rPr lang="ru-RU" dirty="0" err="1" smtClean="0"/>
              <a:t>Раменско-Заборовская</a:t>
            </a:r>
            <a:r>
              <a:rPr lang="ru-RU" dirty="0" smtClean="0"/>
              <a:t>  лесная дача»  .Раменский лес, водные источники и благоухающие </a:t>
            </a:r>
            <a:r>
              <a:rPr lang="ru-RU" dirty="0" err="1" smtClean="0"/>
              <a:t>сады-природные</a:t>
            </a:r>
            <a:r>
              <a:rPr lang="ru-RU" dirty="0" smtClean="0"/>
              <a:t> богатства поселения. 1983году это природный комплекс получил статус памятника природы «Раменская лесная дача» 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Итория</a:t>
            </a:r>
            <a:r>
              <a:rPr lang="ru-RU" dirty="0" smtClean="0"/>
              <a:t> возникновения названия села.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Название села несёт в себе истоки географического расположения, опушка обнесённая лиственным лесом. Раменский лес  его водные источники явились не только  первопричиной образования села , но и возникновения его имени. В толковых словарях термины  «Раменки»  , «Раменье» , </a:t>
            </a:r>
          </a:p>
          <a:p>
            <a:r>
              <a:rPr lang="ru-RU" dirty="0" smtClean="0"/>
              <a:t>« </a:t>
            </a:r>
            <a:r>
              <a:rPr lang="ru-RU" dirty="0" err="1" smtClean="0"/>
              <a:t>Рамено</a:t>
            </a:r>
            <a:r>
              <a:rPr lang="ru-RU" dirty="0" smtClean="0"/>
              <a:t> » считаются однокоренными  и обозначают единое природное образование –поле окружённое  с трёх сторон леса. Так и произошло название села </a:t>
            </a:r>
            <a:r>
              <a:rPr lang="ru-RU" dirty="0" err="1" smtClean="0"/>
              <a:t>Рамено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4248471" cy="4752528"/>
          </a:xfrm>
          <a:prstGeom prst="rect">
            <a:avLst/>
          </a:prstGeom>
          <a:noFill/>
          <a:ln w="57240">
            <a:solidFill>
              <a:srgbClr val="99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</TotalTime>
  <Words>930</Words>
  <Application>Microsoft Office PowerPoint</Application>
  <PresentationFormat>Экран (4:3)</PresentationFormat>
  <Paragraphs>69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История моего села Рамено. </vt:lpstr>
      <vt:lpstr>Введение.</vt:lpstr>
      <vt:lpstr>Цель:Проследить историю своего села от его возникновения до наших дней, как и когда оно возникло.</vt:lpstr>
      <vt:lpstr>Задачи:</vt:lpstr>
      <vt:lpstr>Гипотеза:</vt:lpstr>
      <vt:lpstr>Мой план действий.</vt:lpstr>
      <vt:lpstr>Анкета.</vt:lpstr>
      <vt:lpstr>История села Рамено.</vt:lpstr>
      <vt:lpstr>Итория возникновения названия села.</vt:lpstr>
      <vt:lpstr>Первые поселенцы.</vt:lpstr>
      <vt:lpstr>На опушке леса.</vt:lpstr>
      <vt:lpstr>Урожайный край.</vt:lpstr>
      <vt:lpstr>Указ Екатерины II</vt:lpstr>
      <vt:lpstr>Указ Александра III </vt:lpstr>
      <vt:lpstr>Чем занимались жители села.</vt:lpstr>
      <vt:lpstr>История школы.</vt:lpstr>
      <vt:lpstr>Первая школа.</vt:lpstr>
      <vt:lpstr>Слайд 18</vt:lpstr>
      <vt:lpstr>Слайд 19</vt:lpstr>
      <vt:lpstr>Слайд 20</vt:lpstr>
      <vt:lpstr>Обелиск павшим в годы Великой отечественной войны. </vt:lpstr>
      <vt:lpstr>Доска памяти в школьном музее школы.</vt:lpstr>
      <vt:lpstr>Герой Советского Союза  Федотов Василий Николаевич- наш земляк. </vt:lpstr>
      <vt:lpstr>Памятная доска на здании школы.  </vt:lpstr>
      <vt:lpstr>В наши дни.</vt:lpstr>
      <vt:lpstr>Слайд 26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моего села Рамено. </dc:title>
  <dc:creator>User</dc:creator>
  <cp:lastModifiedBy>User</cp:lastModifiedBy>
  <cp:revision>12</cp:revision>
  <dcterms:created xsi:type="dcterms:W3CDTF">2017-05-01T18:46:13Z</dcterms:created>
  <dcterms:modified xsi:type="dcterms:W3CDTF">2017-05-01T19:42:58Z</dcterms:modified>
</cp:coreProperties>
</file>